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4A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0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3" y="3085765"/>
            <a:ext cx="11262867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3" y="2495465"/>
            <a:ext cx="10993547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5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3" y="5951831"/>
            <a:ext cx="691721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5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5" y="614407"/>
            <a:ext cx="11309339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14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3" y="675746"/>
            <a:ext cx="2004164" cy="518307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37" y="675746"/>
            <a:ext cx="7896279" cy="5183073"/>
          </a:xfrm>
        </p:spPr>
        <p:txBody>
          <a:bodyPr vert="eaVert" anchor="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6" y="595615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37" y="595183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7" y="595615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5" y="614407"/>
            <a:ext cx="11309339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206" y="2180502"/>
            <a:ext cx="11029615" cy="367830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3" y="595615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9" y="514199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206" y="3043915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206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15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3" y="60657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206" y="2228004"/>
            <a:ext cx="5422391" cy="363304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4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3" y="60657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21" y="225091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5" y="292607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49" y="225091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11" y="292607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7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5" y="729658"/>
            <a:ext cx="11029616" cy="98833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5" y="526231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155" indent="0">
              <a:buNone/>
              <a:defRPr sz="1100"/>
            </a:lvl2pPr>
            <a:lvl3pPr marL="914309" indent="0">
              <a:buNone/>
              <a:defRPr sz="1000"/>
            </a:lvl3pPr>
            <a:lvl4pPr marL="1371464" indent="0">
              <a:buNone/>
              <a:defRPr sz="900"/>
            </a:lvl4pPr>
            <a:lvl5pPr marL="1828618" indent="0">
              <a:buNone/>
              <a:defRPr sz="900"/>
            </a:lvl5pPr>
            <a:lvl6pPr marL="2285774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5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55" indent="0">
              <a:buNone/>
              <a:defRPr sz="1600"/>
            </a:lvl2pPr>
            <a:lvl3pPr marL="914309" indent="0">
              <a:buNone/>
              <a:defRPr sz="1600"/>
            </a:lvl3pPr>
            <a:lvl4pPr marL="1371464" indent="0">
              <a:buNone/>
              <a:defRPr sz="1600"/>
            </a:lvl4pPr>
            <a:lvl5pPr marL="1828618" indent="0">
              <a:buNone/>
              <a:defRPr sz="1600"/>
            </a:lvl5pPr>
            <a:lvl6pPr marL="2285774" indent="0">
              <a:buNone/>
              <a:defRPr sz="1600"/>
            </a:lvl6pPr>
            <a:lvl7pPr marL="2742926" indent="0">
              <a:buNone/>
              <a:defRPr sz="1600"/>
            </a:lvl7pPr>
            <a:lvl8pPr marL="3200080" indent="0">
              <a:buNone/>
              <a:defRPr sz="1600"/>
            </a:lvl8pPr>
            <a:lvl9pPr marL="3657235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205" y="526014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155" indent="0">
              <a:buNone/>
              <a:defRPr sz="1200"/>
            </a:lvl2pPr>
            <a:lvl3pPr marL="914309" indent="0">
              <a:buNone/>
              <a:defRPr sz="1000"/>
            </a:lvl3pPr>
            <a:lvl4pPr marL="1371464" indent="0">
              <a:buNone/>
              <a:defRPr sz="900"/>
            </a:lvl4pPr>
            <a:lvl5pPr marL="1828618" indent="0">
              <a:buNone/>
              <a:defRPr sz="900"/>
            </a:lvl5pPr>
            <a:lvl6pPr marL="2285774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5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65" y="595615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3" y="5951831"/>
            <a:ext cx="69172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13" y="5956157"/>
            <a:ext cx="10525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5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1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155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5968" indent="-305968" algn="l" defTabSz="457155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29936" indent="-305968" algn="l" defTabSz="457155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899912" indent="-269973" algn="l" defTabSz="457155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1877" indent="-233977" algn="l" defTabSz="457155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1840" indent="-233977" algn="l" defTabSz="457155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899811" indent="-228578" algn="l" defTabSz="457155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199781" indent="-228578" algn="l" defTabSz="457155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499752" indent="-228578" algn="l" defTabSz="457155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799721" indent="-228578" algn="l" defTabSz="457155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Formatwechsel bei Präsentationen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smtClean="0"/>
              <a:t>Nachträglicher Wechsel von 16:9 auf 4:3 oder umgekehrt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58556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Textfolien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Folien mit normalem Text</a:t>
            </a:r>
          </a:p>
          <a:p>
            <a:r>
              <a:rPr lang="de-AT" dirty="0" smtClean="0"/>
              <a:t>In Form von Aufzählungen</a:t>
            </a:r>
          </a:p>
          <a:p>
            <a:r>
              <a:rPr lang="de-AT" dirty="0" smtClean="0"/>
              <a:t>Oder Nummerierungen</a:t>
            </a:r>
          </a:p>
          <a:p>
            <a:r>
              <a:rPr lang="de-AT" dirty="0" smtClean="0"/>
              <a:t>Welche Auswirkungen hat die Formatänderung?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191712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74A91">
              <a:alpha val="10000"/>
            </a:srgbClr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Formen</a:t>
            </a:r>
            <a:endParaRPr lang="de-AT" dirty="0"/>
          </a:p>
        </p:txBody>
      </p:sp>
      <p:sp>
        <p:nvSpPr>
          <p:cNvPr id="3" name="Rechteck 2"/>
          <p:cNvSpPr/>
          <p:nvPr/>
        </p:nvSpPr>
        <p:spPr>
          <a:xfrm>
            <a:off x="451104" y="2645123"/>
            <a:ext cx="2560320" cy="107289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>
                <a:solidFill>
                  <a:schemeClr val="bg1"/>
                </a:solidFill>
              </a:rPr>
              <a:t>RECHTECK</a:t>
            </a:r>
          </a:p>
        </p:txBody>
      </p:sp>
      <p:sp>
        <p:nvSpPr>
          <p:cNvPr id="4" name="Rechteck 3"/>
          <p:cNvSpPr/>
          <p:nvPr/>
        </p:nvSpPr>
        <p:spPr>
          <a:xfrm>
            <a:off x="3791712" y="2279904"/>
            <a:ext cx="1780032" cy="1780032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QUADRAT</a:t>
            </a:r>
          </a:p>
        </p:txBody>
      </p:sp>
      <p:sp>
        <p:nvSpPr>
          <p:cNvPr id="5" name="Ellipse 4"/>
          <p:cNvSpPr/>
          <p:nvPr/>
        </p:nvSpPr>
        <p:spPr>
          <a:xfrm>
            <a:off x="451104" y="4962144"/>
            <a:ext cx="2560320" cy="114604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ELLIPSE</a:t>
            </a:r>
          </a:p>
        </p:txBody>
      </p:sp>
      <p:sp>
        <p:nvSpPr>
          <p:cNvPr id="6" name="Ellipse 5"/>
          <p:cNvSpPr/>
          <p:nvPr/>
        </p:nvSpPr>
        <p:spPr>
          <a:xfrm>
            <a:off x="3767328" y="4645152"/>
            <a:ext cx="1780032" cy="1780032"/>
          </a:xfrm>
          <a:prstGeom prst="ellips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KREIS</a:t>
            </a:r>
          </a:p>
        </p:txBody>
      </p:sp>
      <p:sp>
        <p:nvSpPr>
          <p:cNvPr id="7" name="Stern mit 5 Zacken 6"/>
          <p:cNvSpPr/>
          <p:nvPr/>
        </p:nvSpPr>
        <p:spPr>
          <a:xfrm>
            <a:off x="8350247" y="2633472"/>
            <a:ext cx="3255264" cy="3255264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STERN</a:t>
            </a:r>
          </a:p>
        </p:txBody>
      </p:sp>
    </p:spTree>
    <p:extLst>
      <p:ext uri="{BB962C8B-B14F-4D97-AF65-F5344CB8AC3E}">
        <p14:creationId xmlns:p14="http://schemas.microsoft.com/office/powerpoint/2010/main" val="3641915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Folien mit zwei Inhalten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AT" dirty="0" smtClean="0"/>
              <a:t>Links der Text</a:t>
            </a:r>
          </a:p>
          <a:p>
            <a:r>
              <a:rPr lang="de-AT" dirty="0" smtClean="0"/>
              <a:t>Oder die Aufzählung</a:t>
            </a:r>
          </a:p>
          <a:p>
            <a:r>
              <a:rPr lang="de-AT" dirty="0" smtClean="0"/>
              <a:t>In großer oder kleiner Schrift</a:t>
            </a:r>
            <a:endParaRPr lang="de-AT" dirty="0"/>
          </a:p>
        </p:txBody>
      </p:sp>
      <p:pic>
        <p:nvPicPr>
          <p:cNvPr id="5" name="Inhaltsplatzhalt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426" y="2227279"/>
            <a:ext cx="5248233" cy="3633787"/>
          </a:xfrm>
        </p:spPr>
      </p:pic>
    </p:spTree>
    <p:extLst>
      <p:ext uri="{BB962C8B-B14F-4D97-AF65-F5344CB8AC3E}">
        <p14:creationId xmlns:p14="http://schemas.microsoft.com/office/powerpoint/2010/main" val="368011752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TC103457464[[fn=Dividend]]</Template>
  <TotalTime>0</TotalTime>
  <Words>49</Words>
  <Application>Microsoft Office PowerPoint</Application>
  <PresentationFormat>Breitbild</PresentationFormat>
  <Paragraphs>17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Gill Sans MT</vt:lpstr>
      <vt:lpstr>Wingdings 2</vt:lpstr>
      <vt:lpstr>Dividende</vt:lpstr>
      <vt:lpstr>Formatwechsel bei Präsentationen</vt:lpstr>
      <vt:lpstr>Textfolien</vt:lpstr>
      <vt:lpstr>Formen</vt:lpstr>
      <vt:lpstr>Folien mit zwei Inhalten</vt:lpstr>
    </vt:vector>
  </TitlesOfParts>
  <Company>BRUNSTEINER Consulting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Formatwechsel bei Präsentationen</dc:title>
  <dc:creator>Johnny B. Good</dc:creator>
  <cp:lastModifiedBy>Aldo Lehner</cp:lastModifiedBy>
  <cp:revision>2</cp:revision>
  <dcterms:created xsi:type="dcterms:W3CDTF">2013-03-23T15:52:10Z</dcterms:created>
  <dcterms:modified xsi:type="dcterms:W3CDTF">2017-03-10T16:09:29Z</dcterms:modified>
</cp:coreProperties>
</file>